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media1.m4a" ContentType="audio/unknown"/>
  <Override PartName="/ppt/media/image4.jpeg" ContentType="image/jpeg"/>
  <Override PartName="/ppt/media/media2.m4a" ContentType="audio/unknown"/>
  <Override PartName="/ppt/media/image5.jpeg" ContentType="image/jpeg"/>
  <Override PartName="/ppt/media/media3.m4a" ContentType="audio/unknown"/>
  <Override PartName="/ppt/media/image6.jpeg" ContentType="image/jpeg"/>
  <Override PartName="/ppt/media/media4.m4a" ContentType="audio/unknown"/>
  <Override PartName="/ppt/media/image7.jpeg" ContentType="image/jpeg"/>
  <Override PartName="/ppt/media/media5.m4a" ContentType="audio/unknown"/>
  <Override PartName="/ppt/media/image8.jpeg" ContentType="image/jpeg"/>
  <Override PartName="/ppt/media/media6.m4a" ContentType="audio/unknown"/>
  <Override PartName="/ppt/media/image9.jpeg" ContentType="image/jpeg"/>
  <Override PartName="/ppt/media/media7.m4a" ContentType="audio/unknown"/>
  <Override PartName="/ppt/media/image10.jpeg" ContentType="image/jpeg"/>
  <Override PartName="/ppt/media/media8.m4a" ContentType="audio/unknown"/>
  <Override PartName="/ppt/media/image11.jpeg" ContentType="image/jpeg"/>
  <Override PartName="/ppt/media/media9.m4a" ContentType="audio/unknown"/>
  <Override PartName="/ppt/media/image12.jpeg" ContentType="image/jpeg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  <Override PartName="/ppt/media/media14.m4a" ContentType="audio/unknown"/>
  <Override PartName="/ppt/media/media15.m4a" ContentType="audio/unknown"/>
  <Override PartName="/ppt/media/media16.m4a" ContentType="audio/unknown"/>
  <Override PartName="/ppt/media/media17.m4a" ContentType="audio/unknown"/>
  <Override PartName="/ppt/media/media18.m4a" ContentType="audio/unknown"/>
  <Override PartName="/ppt/media/media19.m4a" ContentType="audio/unknown"/>
  <Override PartName="/ppt/media/media20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 b="def" i="def"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 descr="scrapbook_cover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e du titre"/>
          <p:cNvSpPr txBox="1"/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3" name="Texte niveau 1…"/>
          <p:cNvSpPr txBox="1"/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« Saisissez une citation ici. »"/>
          <p:cNvSpPr txBox="1"/>
          <p:nvPr>
            <p:ph type="body" sz="quarter" idx="13"/>
          </p:nvPr>
        </p:nvSpPr>
        <p:spPr>
          <a:xfrm>
            <a:off x="1270000" y="455930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163" name="-Gilles Allain"/>
          <p:cNvSpPr txBox="1"/>
          <p:nvPr>
            <p:ph type="body" sz="quarter" idx="14"/>
          </p:nvPr>
        </p:nvSpPr>
        <p:spPr>
          <a:xfrm>
            <a:off x="1270000" y="6362700"/>
            <a:ext cx="10464800" cy="444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1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Image"/>
          <p:cNvSpPr/>
          <p:nvPr>
            <p:ph type="pic" idx="13"/>
          </p:nvPr>
        </p:nvSpPr>
        <p:spPr>
          <a:xfrm>
            <a:off x="-705004" y="-25179"/>
            <a:ext cx="14792489" cy="98616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Image"/>
          <p:cNvSpPr/>
          <p:nvPr>
            <p:ph type="pic" idx="13"/>
          </p:nvPr>
        </p:nvSpPr>
        <p:spPr>
          <a:xfrm>
            <a:off x="1270000" y="-12700"/>
            <a:ext cx="10464800" cy="6976534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exte du titre"/>
          <p:cNvSpPr txBox="1"/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1" name="Texte niveau 1…"/>
          <p:cNvSpPr txBox="1"/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 descr="scrapbook_cover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exte du titre"/>
          <p:cNvSpPr txBox="1"/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Image"/>
          <p:cNvSpPr/>
          <p:nvPr>
            <p:ph type="pic" sz="half" idx="13"/>
          </p:nvPr>
        </p:nvSpPr>
        <p:spPr>
          <a:xfrm>
            <a:off x="6489700" y="1358900"/>
            <a:ext cx="532964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9" name="Texte du titre"/>
          <p:cNvSpPr txBox="1"/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0" name="Texte niveau 1…"/>
          <p:cNvSpPr txBox="1"/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 descr="dash-line.png"/>
          <p:cNvPicPr>
            <a:picLocks noChangeAspect="0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 descr="dash-line.png"/>
          <p:cNvPicPr>
            <a:picLocks noChangeAspect="0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 descr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105" name="Texte niveau 1…"/>
          <p:cNvSpPr txBox="1"/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 descr="scrapbook_title_hi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Image"/>
          <p:cNvSpPr/>
          <p:nvPr>
            <p:ph type="pic" sz="half" idx="13"/>
          </p:nvPr>
        </p:nvSpPr>
        <p:spPr>
          <a:xfrm rot="21360000">
            <a:off x="7388455" y="2549687"/>
            <a:ext cx="4869180" cy="6311899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Texte du titre</a:t>
            </a:r>
          </a:p>
        </p:txBody>
      </p:sp>
      <p:sp>
        <p:nvSpPr>
          <p:cNvPr id="120" name="Texte niveau 1…"/>
          <p:cNvSpPr txBox="1"/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 descr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 descr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 descr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Image"/>
          <p:cNvSpPr/>
          <p:nvPr>
            <p:ph type="pic" idx="13"/>
          </p:nvPr>
        </p:nvSpPr>
        <p:spPr>
          <a:xfrm rot="21349645">
            <a:off x="1034684" y="936627"/>
            <a:ext cx="6503516" cy="8430483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5" name="Image"/>
          <p:cNvSpPr/>
          <p:nvPr>
            <p:ph type="pic" sz="quarter" idx="14"/>
          </p:nvPr>
        </p:nvSpPr>
        <p:spPr>
          <a:xfrm rot="180000">
            <a:off x="6489003" y="4460338"/>
            <a:ext cx="6029851" cy="401388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6" name="Image"/>
          <p:cNvSpPr/>
          <p:nvPr>
            <p:ph type="pic" sz="quarter" idx="15"/>
          </p:nvPr>
        </p:nvSpPr>
        <p:spPr>
          <a:xfrm>
            <a:off x="6515100" y="939800"/>
            <a:ext cx="550545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 descr="lines-lin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 descr="wave-line.png"/>
          <p:cNvPicPr>
            <a:picLocks noChangeAspect="1"/>
          </p:cNvPicPr>
          <p:nvPr/>
        </p:nvPicPr>
        <p:blipFill>
          <a:blip r:embed="rId4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 descr="wave-line.png"/>
          <p:cNvPicPr>
            <a:picLocks noChangeAspect="1"/>
          </p:cNvPicPr>
          <p:nvPr/>
        </p:nvPicPr>
        <p:blipFill>
          <a:blip r:embed="rId4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 descr="lines-vert-lin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e niveau 1…"/>
          <p:cNvSpPr txBox="1"/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2" name="Numéro de diapositive"/>
          <p:cNvSpPr txBox="1"/>
          <p:nvPr>
            <p:ph type="sldNum" sz="quarter" idx="2"/>
          </p:nvPr>
        </p:nvSpPr>
        <p:spPr>
          <a:xfrm>
            <a:off x="6279642" y="9296400"/>
            <a:ext cx="432817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7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9.m4a"/><Relationship Id="rId7" Type="http://schemas.microsoft.com/office/2007/relationships/media" Target="../media/media9.m4a"/><Relationship Id="rId8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10.m4a"/><Relationship Id="rId6" Type="http://schemas.microsoft.com/office/2007/relationships/media" Target="../media/media10.m4a"/><Relationship Id="rId7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11.m4a"/><Relationship Id="rId7" Type="http://schemas.microsoft.com/office/2007/relationships/media" Target="../media/media11.m4a"/><Relationship Id="rId8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12.m4a"/><Relationship Id="rId6" Type="http://schemas.microsoft.com/office/2007/relationships/media" Target="../media/media12.m4a"/><Relationship Id="rId7" Type="http://schemas.openxmlformats.org/officeDocument/2006/relationships/image" Target="../media/image1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13.m4a"/><Relationship Id="rId7" Type="http://schemas.microsoft.com/office/2007/relationships/media" Target="../media/media13.m4a"/><Relationship Id="rId8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14.m4a"/><Relationship Id="rId6" Type="http://schemas.microsoft.com/office/2007/relationships/media" Target="../media/media14.m4a"/><Relationship Id="rId7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15.m4a"/><Relationship Id="rId7" Type="http://schemas.microsoft.com/office/2007/relationships/media" Target="../media/media15.m4a"/><Relationship Id="rId8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16.m4a"/><Relationship Id="rId6" Type="http://schemas.microsoft.com/office/2007/relationships/media" Target="../media/media16.m4a"/><Relationship Id="rId7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17.m4a"/><Relationship Id="rId7" Type="http://schemas.microsoft.com/office/2007/relationships/media" Target="../media/media17.m4a"/><Relationship Id="rId8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18.m4a"/><Relationship Id="rId6" Type="http://schemas.microsoft.com/office/2007/relationships/media" Target="../media/media18.m4a"/><Relationship Id="rId7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1.m4a"/><Relationship Id="rId6" Type="http://schemas.microsoft.com/office/2007/relationships/media" Target="../media/media1.m4a"/><Relationship Id="rId7" Type="http://schemas.openxmlformats.org/officeDocument/2006/relationships/image" Target="../media/image1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19.m4a"/><Relationship Id="rId7" Type="http://schemas.microsoft.com/office/2007/relationships/media" Target="../media/media19.m4a"/><Relationship Id="rId8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20.m4a"/><Relationship Id="rId7" Type="http://schemas.microsoft.com/office/2007/relationships/media" Target="../media/media20.m4a"/><Relationship Id="rId8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2.m4a"/><Relationship Id="rId6" Type="http://schemas.microsoft.com/office/2007/relationships/media" Target="../media/media2.m4a"/><Relationship Id="rId7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3.m4a"/><Relationship Id="rId6" Type="http://schemas.microsoft.com/office/2007/relationships/media" Target="../media/media3.m4a"/><Relationship Id="rId7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4.m4a"/><Relationship Id="rId6" Type="http://schemas.microsoft.com/office/2007/relationships/media" Target="../media/media4.m4a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1.tif"/><Relationship Id="rId4" Type="http://schemas.openxmlformats.org/officeDocument/2006/relationships/image" Target="../media/image15.png"/><Relationship Id="rId5" Type="http://schemas.openxmlformats.org/officeDocument/2006/relationships/audio" Target="../media/media5.m4a"/><Relationship Id="rId6" Type="http://schemas.microsoft.com/office/2007/relationships/media" Target="../media/media5.m4a"/><Relationship Id="rId7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17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6.m4a"/><Relationship Id="rId7" Type="http://schemas.microsoft.com/office/2007/relationships/media" Target="../media/media6.m4a"/><Relationship Id="rId8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7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7.m4a"/><Relationship Id="rId7" Type="http://schemas.microsoft.com/office/2007/relationships/media" Target="../media/media7.m4a"/><Relationship Id="rId8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7.png"/><Relationship Id="rId4" Type="http://schemas.openxmlformats.org/officeDocument/2006/relationships/image" Target="../media/image1.tif"/><Relationship Id="rId5" Type="http://schemas.openxmlformats.org/officeDocument/2006/relationships/image" Target="../media/image15.png"/><Relationship Id="rId6" Type="http://schemas.openxmlformats.org/officeDocument/2006/relationships/audio" Target="../media/media8.m4a"/><Relationship Id="rId7" Type="http://schemas.microsoft.com/office/2007/relationships/media" Target="../media/media8.m4a"/><Relationship Id="rId8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es mots du jeu « Les chevaliers de la tour »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385572">
              <a:defRPr i="0" sz="4488">
                <a:latin typeface="Cursive standard"/>
                <a:ea typeface="Cursive standard"/>
                <a:cs typeface="Cursive standard"/>
                <a:sym typeface="Cursive standard"/>
              </a:defRPr>
            </a:pPr>
          </a:p>
          <a:p>
            <a:pPr defTabSz="385572">
              <a:defRPr i="0" sz="4488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Les mots du jeu « Les chevaliers de la tour »</a:t>
            </a:r>
          </a:p>
        </p:txBody>
      </p:sp>
      <p:pic>
        <p:nvPicPr>
          <p:cNvPr id="205" name="IMG_8605.JPG" descr="IMG_8605.JPG"/>
          <p:cNvPicPr>
            <a:picLocks noChangeAspect="1"/>
          </p:cNvPicPr>
          <p:nvPr/>
        </p:nvPicPr>
        <p:blipFill>
          <a:blip r:embed="rId2">
            <a:extLst/>
          </a:blip>
          <a:srcRect l="5744" t="0" r="0" b="5163"/>
          <a:stretch>
            <a:fillRect/>
          </a:stretch>
        </p:blipFill>
        <p:spPr>
          <a:xfrm>
            <a:off x="4090174" y="5581653"/>
            <a:ext cx="4861150" cy="3668359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</p:pic>
      <p:grpSp>
        <p:nvGrpSpPr>
          <p:cNvPr id="208" name="Image"/>
          <p:cNvGrpSpPr/>
          <p:nvPr/>
        </p:nvGrpSpPr>
        <p:grpSpPr>
          <a:xfrm>
            <a:off x="623348" y="352610"/>
            <a:ext cx="2221317" cy="997120"/>
            <a:chOff x="0" y="0"/>
            <a:chExt cx="2221315" cy="997118"/>
          </a:xfrm>
        </p:grpSpPr>
        <p:pic>
          <p:nvPicPr>
            <p:cNvPr id="20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8580.JPG" descr="IMG_858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9781" t="0" r="13930" b="0"/>
          <a:stretch>
            <a:fillRect/>
          </a:stretch>
        </p:blipFill>
        <p:spPr>
          <a:xfrm>
            <a:off x="6496050" y="1269999"/>
            <a:ext cx="5185076" cy="6908801"/>
          </a:xfrm>
          <a:prstGeom prst="rect">
            <a:avLst/>
          </a:prstGeom>
        </p:spPr>
      </p:pic>
      <p:sp>
        <p:nvSpPr>
          <p:cNvPr id="279" name="CYLINDRE…"/>
          <p:cNvSpPr txBox="1"/>
          <p:nvPr>
            <p:ph type="title"/>
          </p:nvPr>
        </p:nvSpPr>
        <p:spPr>
          <a:xfrm>
            <a:off x="968772" y="419378"/>
            <a:ext cx="5054601" cy="4572001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CYLINDRE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cylindre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cylindre</a:t>
            </a:r>
          </a:p>
        </p:txBody>
      </p:sp>
      <p:grpSp>
        <p:nvGrpSpPr>
          <p:cNvPr id="282" name="Tache de peinture"/>
          <p:cNvGrpSpPr/>
          <p:nvPr/>
        </p:nvGrpSpPr>
        <p:grpSpPr>
          <a:xfrm>
            <a:off x="1539023" y="7221785"/>
            <a:ext cx="1315946" cy="1300158"/>
            <a:chOff x="0" y="0"/>
            <a:chExt cx="1315945" cy="1300156"/>
          </a:xfrm>
        </p:grpSpPr>
        <p:sp>
          <p:nvSpPr>
            <p:cNvPr id="281" name="Tache de peinture"/>
            <p:cNvSpPr/>
            <p:nvPr/>
          </p:nvSpPr>
          <p:spPr>
            <a:xfrm>
              <a:off x="19049" y="19049"/>
              <a:ext cx="1277847" cy="126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fill="norm" stroke="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08F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280" name="Tache de peinture" descr="Tache de peint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315947" cy="1300158"/>
            </a:xfrm>
            <a:prstGeom prst="rect">
              <a:avLst/>
            </a:prstGeom>
            <a:effectLst/>
          </p:spPr>
        </p:pic>
      </p:grpSp>
      <p:sp>
        <p:nvSpPr>
          <p:cNvPr id="283" name="VERT…"/>
          <p:cNvSpPr txBox="1"/>
          <p:nvPr/>
        </p:nvSpPr>
        <p:spPr>
          <a:xfrm>
            <a:off x="2320989" y="6373298"/>
            <a:ext cx="3382979" cy="247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VERT</a:t>
            </a:r>
          </a:p>
          <a:p>
            <a:pPr defTabSz="391414">
              <a:defRPr sz="3216">
                <a:solidFill>
                  <a:srgbClr val="000000"/>
                </a:solidFill>
              </a:defRPr>
            </a:pPr>
          </a:p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vert</a:t>
            </a:r>
          </a:p>
          <a:p>
            <a:pPr defTabSz="391414">
              <a:defRPr sz="4556">
                <a:solidFill>
                  <a:srgbClr val="292929">
                    <a:alpha val="93000"/>
                  </a:srgbClr>
                </a:solidFill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vert</a:t>
            </a:r>
          </a:p>
        </p:txBody>
      </p:sp>
      <p:grpSp>
        <p:nvGrpSpPr>
          <p:cNvPr id="286" name="Image"/>
          <p:cNvGrpSpPr/>
          <p:nvPr/>
        </p:nvGrpSpPr>
        <p:grpSpPr>
          <a:xfrm>
            <a:off x="10151395" y="8420564"/>
            <a:ext cx="2221317" cy="997120"/>
            <a:chOff x="0" y="0"/>
            <a:chExt cx="2221315" cy="997118"/>
          </a:xfrm>
        </p:grpSpPr>
        <p:pic>
          <p:nvPicPr>
            <p:cNvPr id="28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87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796008" y="510142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655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G_8585.JPG" descr="IMG_8585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1203" t="0" r="12508" b="3793"/>
          <a:stretch>
            <a:fillRect/>
          </a:stretch>
        </p:blipFill>
        <p:spPr>
          <a:xfrm>
            <a:off x="6739399" y="1570186"/>
            <a:ext cx="5185076" cy="6646733"/>
          </a:xfrm>
          <a:prstGeom prst="rect">
            <a:avLst/>
          </a:prstGeom>
        </p:spPr>
      </p:pic>
      <p:sp>
        <p:nvSpPr>
          <p:cNvPr id="290" name="TOUR…"/>
          <p:cNvSpPr txBox="1"/>
          <p:nvPr>
            <p:ph type="title"/>
          </p:nvPr>
        </p:nvSpPr>
        <p:spPr>
          <a:xfrm>
            <a:off x="1079500" y="2438399"/>
            <a:ext cx="5054600" cy="4572001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TOUR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tour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tour</a:t>
            </a:r>
          </a:p>
        </p:txBody>
      </p:sp>
      <p:grpSp>
        <p:nvGrpSpPr>
          <p:cNvPr id="293" name="Image"/>
          <p:cNvGrpSpPr/>
          <p:nvPr/>
        </p:nvGrpSpPr>
        <p:grpSpPr>
          <a:xfrm>
            <a:off x="623348" y="8326968"/>
            <a:ext cx="2221317" cy="997120"/>
            <a:chOff x="0" y="0"/>
            <a:chExt cx="2221315" cy="997118"/>
          </a:xfrm>
        </p:grpSpPr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94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507336" y="69920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000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8595.JPG" descr="IMG_8595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3" r="0" b="33"/>
          <a:stretch>
            <a:fillRect/>
          </a:stretch>
        </p:blipFill>
        <p:spPr>
          <a:xfrm>
            <a:off x="8760193" y="641380"/>
            <a:ext cx="3426350" cy="4565405"/>
          </a:xfrm>
          <a:prstGeom prst="rect">
            <a:avLst/>
          </a:prstGeom>
        </p:spPr>
      </p:pic>
      <p:sp>
        <p:nvSpPr>
          <p:cNvPr id="297" name="CONSTRUIRE…"/>
          <p:cNvSpPr txBox="1"/>
          <p:nvPr>
            <p:ph type="title"/>
          </p:nvPr>
        </p:nvSpPr>
        <p:spPr>
          <a:xfrm>
            <a:off x="3687977" y="4495800"/>
            <a:ext cx="5054601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CONSTRUIRE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construire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construire</a:t>
            </a:r>
          </a:p>
        </p:txBody>
      </p:sp>
      <p:pic>
        <p:nvPicPr>
          <p:cNvPr id="298" name="IMG_8603.JPG" descr="IMG_860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481" y="633832"/>
            <a:ext cx="3435263" cy="4580351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</p:pic>
      <p:grpSp>
        <p:nvGrpSpPr>
          <p:cNvPr id="301" name="Image"/>
          <p:cNvGrpSpPr/>
          <p:nvPr/>
        </p:nvGrpSpPr>
        <p:grpSpPr>
          <a:xfrm>
            <a:off x="211527" y="8391594"/>
            <a:ext cx="2221316" cy="997120"/>
            <a:chOff x="0" y="0"/>
            <a:chExt cx="2221315" cy="997118"/>
          </a:xfrm>
        </p:grpSpPr>
        <p:pic>
          <p:nvPicPr>
            <p:cNvPr id="30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02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122119" y="601866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32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Que place-t-on en premier ?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66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Que place-t-on en premier ?</a:t>
            </a:r>
          </a:p>
        </p:txBody>
      </p:sp>
      <p:grpSp>
        <p:nvGrpSpPr>
          <p:cNvPr id="308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0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09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73353" y="609354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988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On place le cylindre vert en premier.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58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On place le cylindre vert en premier.</a:t>
            </a:r>
          </a:p>
        </p:txBody>
      </p:sp>
      <p:sp>
        <p:nvSpPr>
          <p:cNvPr id="313" name="Ligne"/>
          <p:cNvSpPr/>
          <p:nvPr/>
        </p:nvSpPr>
        <p:spPr>
          <a:xfrm>
            <a:off x="2329480" y="6578791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grpSp>
        <p:nvGrpSpPr>
          <p:cNvPr id="316" name="Ovale"/>
          <p:cNvGrpSpPr/>
          <p:nvPr/>
        </p:nvGrpSpPr>
        <p:grpSpPr>
          <a:xfrm>
            <a:off x="911467" y="6029429"/>
            <a:ext cx="1003622" cy="1045667"/>
            <a:chOff x="0" y="0"/>
            <a:chExt cx="1003621" cy="1045666"/>
          </a:xfrm>
        </p:grpSpPr>
        <p:sp>
          <p:nvSpPr>
            <p:cNvPr id="315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14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17" name="1°"/>
          <p:cNvSpPr txBox="1"/>
          <p:nvPr/>
        </p:nvSpPr>
        <p:spPr>
          <a:xfrm>
            <a:off x="1162018" y="6241112"/>
            <a:ext cx="50251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1°</a:t>
            </a:r>
          </a:p>
        </p:txBody>
      </p:sp>
      <p:grpSp>
        <p:nvGrpSpPr>
          <p:cNvPr id="320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21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0976276" y="641177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32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Que place-t-on en deuxième  ?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64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Que place-t-on en deuxième  ?</a:t>
            </a:r>
          </a:p>
        </p:txBody>
      </p:sp>
      <p:grpSp>
        <p:nvGrpSpPr>
          <p:cNvPr id="327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5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28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878770" y="613098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333" fill="hold"/>
                                        <p:tgtEl>
                                          <p:spTgt spid="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On place le cube jaune en deuxième.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58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On place le cube jaune en deuxième.</a:t>
            </a:r>
          </a:p>
        </p:txBody>
      </p:sp>
      <p:sp>
        <p:nvSpPr>
          <p:cNvPr id="332" name="Ligne"/>
          <p:cNvSpPr/>
          <p:nvPr/>
        </p:nvSpPr>
        <p:spPr>
          <a:xfrm>
            <a:off x="2404357" y="5081259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grpSp>
        <p:nvGrpSpPr>
          <p:cNvPr id="335" name="Ovale"/>
          <p:cNvGrpSpPr/>
          <p:nvPr/>
        </p:nvGrpSpPr>
        <p:grpSpPr>
          <a:xfrm>
            <a:off x="1068231" y="4662748"/>
            <a:ext cx="1003623" cy="1045668"/>
            <a:chOff x="0" y="0"/>
            <a:chExt cx="1003621" cy="1045666"/>
          </a:xfrm>
        </p:grpSpPr>
        <p:sp>
          <p:nvSpPr>
            <p:cNvPr id="334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33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36" name="2°"/>
          <p:cNvSpPr txBox="1"/>
          <p:nvPr/>
        </p:nvSpPr>
        <p:spPr>
          <a:xfrm>
            <a:off x="1321065" y="4874431"/>
            <a:ext cx="56145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2°</a:t>
            </a:r>
          </a:p>
        </p:txBody>
      </p:sp>
      <p:grpSp>
        <p:nvGrpSpPr>
          <p:cNvPr id="339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40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0002880" y="61122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333" fill="hold"/>
                                        <p:tgtEl>
                                          <p:spTgt spid="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Que place-t-on en troisième  ?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64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Que place-t-on en troisième  ?</a:t>
            </a:r>
          </a:p>
        </p:txBody>
      </p:sp>
      <p:grpSp>
        <p:nvGrpSpPr>
          <p:cNvPr id="346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4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47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0545736" y="53073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988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On place la tour en troisième.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58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On place la tour en troisième.</a:t>
            </a:r>
          </a:p>
        </p:txBody>
      </p:sp>
      <p:sp>
        <p:nvSpPr>
          <p:cNvPr id="351" name="Ligne"/>
          <p:cNvSpPr/>
          <p:nvPr/>
        </p:nvSpPr>
        <p:spPr>
          <a:xfrm>
            <a:off x="2404357" y="3527570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grpSp>
        <p:nvGrpSpPr>
          <p:cNvPr id="354" name="Ovale"/>
          <p:cNvGrpSpPr/>
          <p:nvPr/>
        </p:nvGrpSpPr>
        <p:grpSpPr>
          <a:xfrm>
            <a:off x="1068231" y="2940587"/>
            <a:ext cx="1003623" cy="1045667"/>
            <a:chOff x="0" y="0"/>
            <a:chExt cx="1003621" cy="1045666"/>
          </a:xfrm>
        </p:grpSpPr>
        <p:sp>
          <p:nvSpPr>
            <p:cNvPr id="353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52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55" name="3°"/>
          <p:cNvSpPr txBox="1"/>
          <p:nvPr/>
        </p:nvSpPr>
        <p:spPr>
          <a:xfrm>
            <a:off x="1322627" y="3152270"/>
            <a:ext cx="5583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3°</a:t>
            </a:r>
          </a:p>
        </p:txBody>
      </p:sp>
      <p:grpSp>
        <p:nvGrpSpPr>
          <p:cNvPr id="358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59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0414702" y="701078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666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Que place-t-on en quatrième  ?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64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Que place-t-on en quatrième  ?</a:t>
            </a:r>
          </a:p>
        </p:txBody>
      </p:sp>
      <p:grpSp>
        <p:nvGrpSpPr>
          <p:cNvPr id="365" name="Image"/>
          <p:cNvGrpSpPr/>
          <p:nvPr/>
        </p:nvGrpSpPr>
        <p:grpSpPr>
          <a:xfrm>
            <a:off x="230246" y="136449"/>
            <a:ext cx="2221316" cy="997120"/>
            <a:chOff x="0" y="0"/>
            <a:chExt cx="2221315" cy="997118"/>
          </a:xfrm>
        </p:grpSpPr>
        <p:pic>
          <p:nvPicPr>
            <p:cNvPr id="36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66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0115195" y="583147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333" fill="hold"/>
                                        <p:tgtEl>
                                          <p:spTgt spid="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8591.JPG" descr="IMG_859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232" t="0" r="16479" b="0"/>
          <a:stretch>
            <a:fillRect/>
          </a:stretch>
        </p:blipFill>
        <p:spPr>
          <a:xfrm>
            <a:off x="6565899" y="1358900"/>
            <a:ext cx="5185077" cy="6908800"/>
          </a:xfrm>
          <a:prstGeom prst="rect">
            <a:avLst/>
          </a:prstGeom>
        </p:spPr>
      </p:pic>
      <p:sp>
        <p:nvSpPr>
          <p:cNvPr id="211" name="REINE…"/>
          <p:cNvSpPr txBox="1"/>
          <p:nvPr>
            <p:ph type="title"/>
          </p:nvPr>
        </p:nvSpPr>
        <p:spPr>
          <a:xfrm>
            <a:off x="1098550" y="2590800"/>
            <a:ext cx="5054601" cy="37592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REINE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reine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reine</a:t>
            </a:r>
          </a:p>
        </p:txBody>
      </p:sp>
      <p:grpSp>
        <p:nvGrpSpPr>
          <p:cNvPr id="214" name="Image"/>
          <p:cNvGrpSpPr/>
          <p:nvPr/>
        </p:nvGrpSpPr>
        <p:grpSpPr>
          <a:xfrm>
            <a:off x="511033" y="8308249"/>
            <a:ext cx="2221317" cy="997120"/>
            <a:chOff x="0" y="0"/>
            <a:chExt cx="2221315" cy="997118"/>
          </a:xfrm>
        </p:grpSpPr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15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263987" y="646792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66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On place la reine en quatrième."/>
          <p:cNvSpPr txBox="1"/>
          <p:nvPr>
            <p:ph type="title"/>
          </p:nvPr>
        </p:nvSpPr>
        <p:spPr>
          <a:xfrm>
            <a:off x="1184317" y="4495800"/>
            <a:ext cx="10807617" cy="45720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580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On place la reine en quatrième.</a:t>
            </a:r>
          </a:p>
        </p:txBody>
      </p:sp>
      <p:sp>
        <p:nvSpPr>
          <p:cNvPr id="370" name="Ligne"/>
          <p:cNvSpPr/>
          <p:nvPr/>
        </p:nvSpPr>
        <p:spPr>
          <a:xfrm>
            <a:off x="2423076" y="2142353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grpSp>
        <p:nvGrpSpPr>
          <p:cNvPr id="373" name="Ovale"/>
          <p:cNvGrpSpPr/>
          <p:nvPr/>
        </p:nvGrpSpPr>
        <p:grpSpPr>
          <a:xfrm>
            <a:off x="1184317" y="1723842"/>
            <a:ext cx="1003622" cy="1045667"/>
            <a:chOff x="0" y="0"/>
            <a:chExt cx="1003621" cy="1045666"/>
          </a:xfrm>
        </p:grpSpPr>
        <p:sp>
          <p:nvSpPr>
            <p:cNvPr id="372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71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74" name="4°"/>
          <p:cNvSpPr txBox="1"/>
          <p:nvPr/>
        </p:nvSpPr>
        <p:spPr>
          <a:xfrm>
            <a:off x="1403949" y="1935525"/>
            <a:ext cx="56435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4°</a:t>
            </a:r>
          </a:p>
        </p:txBody>
      </p:sp>
      <p:grpSp>
        <p:nvGrpSpPr>
          <p:cNvPr id="377" name="Image"/>
          <p:cNvGrpSpPr/>
          <p:nvPr/>
        </p:nvGrpSpPr>
        <p:grpSpPr>
          <a:xfrm>
            <a:off x="10469620" y="136449"/>
            <a:ext cx="2221317" cy="997120"/>
            <a:chOff x="0" y="0"/>
            <a:chExt cx="2221315" cy="997118"/>
          </a:xfrm>
        </p:grpSpPr>
        <p:pic>
          <p:nvPicPr>
            <p:cNvPr id="37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378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0452140" y="639305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988" fill="hold"/>
                                        <p:tgtEl>
                                          <p:spTgt spid="3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8595.JPG" descr="IMG_85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282" y="201643"/>
            <a:ext cx="5663136" cy="7550849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</p:pic>
      <p:sp>
        <p:nvSpPr>
          <p:cNvPr id="381" name="Ligne"/>
          <p:cNvSpPr/>
          <p:nvPr/>
        </p:nvSpPr>
        <p:spPr>
          <a:xfrm>
            <a:off x="2419042" y="6677477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grpSp>
        <p:nvGrpSpPr>
          <p:cNvPr id="384" name="Ovale"/>
          <p:cNvGrpSpPr/>
          <p:nvPr/>
        </p:nvGrpSpPr>
        <p:grpSpPr>
          <a:xfrm>
            <a:off x="1184317" y="1723842"/>
            <a:ext cx="1003622" cy="1045667"/>
            <a:chOff x="0" y="0"/>
            <a:chExt cx="1003621" cy="1045666"/>
          </a:xfrm>
        </p:grpSpPr>
        <p:sp>
          <p:nvSpPr>
            <p:cNvPr id="383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82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85" name="4°"/>
          <p:cNvSpPr txBox="1"/>
          <p:nvPr/>
        </p:nvSpPr>
        <p:spPr>
          <a:xfrm>
            <a:off x="1403949" y="1935525"/>
            <a:ext cx="56435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4°</a:t>
            </a:r>
          </a:p>
        </p:txBody>
      </p:sp>
      <p:sp>
        <p:nvSpPr>
          <p:cNvPr id="386" name="Ligne"/>
          <p:cNvSpPr/>
          <p:nvPr/>
        </p:nvSpPr>
        <p:spPr>
          <a:xfrm>
            <a:off x="2550076" y="2269353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sp>
        <p:nvSpPr>
          <p:cNvPr id="387" name="Ligne"/>
          <p:cNvSpPr/>
          <p:nvPr/>
        </p:nvSpPr>
        <p:spPr>
          <a:xfrm>
            <a:off x="2419042" y="3748166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sp>
        <p:nvSpPr>
          <p:cNvPr id="388" name="Ligne"/>
          <p:cNvSpPr/>
          <p:nvPr/>
        </p:nvSpPr>
        <p:spPr>
          <a:xfrm>
            <a:off x="2546042" y="5353979"/>
            <a:ext cx="3916933" cy="134749"/>
          </a:xfrm>
          <a:prstGeom prst="line">
            <a:avLst/>
          </a:prstGeom>
          <a:ln w="50800">
            <a:solidFill>
              <a:srgbClr val="000000">
                <a:alpha val="703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B43"/>
                </a:solidFill>
                <a:latin typeface="+mn-lt"/>
                <a:ea typeface="+mn-ea"/>
                <a:cs typeface="+mn-cs"/>
                <a:sym typeface="Marker Felt"/>
              </a:defRPr>
            </a:pPr>
          </a:p>
        </p:txBody>
      </p:sp>
      <p:grpSp>
        <p:nvGrpSpPr>
          <p:cNvPr id="391" name="Ovale"/>
          <p:cNvGrpSpPr/>
          <p:nvPr/>
        </p:nvGrpSpPr>
        <p:grpSpPr>
          <a:xfrm>
            <a:off x="1184317" y="3109821"/>
            <a:ext cx="1003622" cy="1045667"/>
            <a:chOff x="0" y="0"/>
            <a:chExt cx="1003621" cy="1045666"/>
          </a:xfrm>
        </p:grpSpPr>
        <p:sp>
          <p:nvSpPr>
            <p:cNvPr id="390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89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92" name="3°"/>
          <p:cNvSpPr txBox="1"/>
          <p:nvPr/>
        </p:nvSpPr>
        <p:spPr>
          <a:xfrm>
            <a:off x="1406963" y="3321504"/>
            <a:ext cx="55833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3°</a:t>
            </a:r>
          </a:p>
        </p:txBody>
      </p:sp>
      <p:grpSp>
        <p:nvGrpSpPr>
          <p:cNvPr id="395" name="Ovale"/>
          <p:cNvGrpSpPr/>
          <p:nvPr/>
        </p:nvGrpSpPr>
        <p:grpSpPr>
          <a:xfrm>
            <a:off x="1184317" y="4707482"/>
            <a:ext cx="1003622" cy="1045668"/>
            <a:chOff x="0" y="0"/>
            <a:chExt cx="1003621" cy="1045666"/>
          </a:xfrm>
        </p:grpSpPr>
        <p:sp>
          <p:nvSpPr>
            <p:cNvPr id="394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93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396" name="2°"/>
          <p:cNvSpPr txBox="1"/>
          <p:nvPr/>
        </p:nvSpPr>
        <p:spPr>
          <a:xfrm>
            <a:off x="1405401" y="4919166"/>
            <a:ext cx="56145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2°</a:t>
            </a:r>
          </a:p>
        </p:txBody>
      </p:sp>
      <p:grpSp>
        <p:nvGrpSpPr>
          <p:cNvPr id="399" name="Ovale"/>
          <p:cNvGrpSpPr/>
          <p:nvPr/>
        </p:nvGrpSpPr>
        <p:grpSpPr>
          <a:xfrm>
            <a:off x="1184317" y="6305144"/>
            <a:ext cx="1003622" cy="1045667"/>
            <a:chOff x="0" y="0"/>
            <a:chExt cx="1003621" cy="1045666"/>
          </a:xfrm>
        </p:grpSpPr>
        <p:sp>
          <p:nvSpPr>
            <p:cNvPr id="398" name="Ovale"/>
            <p:cNvSpPr/>
            <p:nvPr/>
          </p:nvSpPr>
          <p:spPr>
            <a:xfrm>
              <a:off x="19050" y="19049"/>
              <a:ext cx="965522" cy="1007568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397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03623" cy="1045668"/>
            </a:xfrm>
            <a:prstGeom prst="rect">
              <a:avLst/>
            </a:prstGeom>
            <a:effectLst/>
          </p:spPr>
        </p:pic>
      </p:grpSp>
      <p:sp>
        <p:nvSpPr>
          <p:cNvPr id="400" name="1°"/>
          <p:cNvSpPr txBox="1"/>
          <p:nvPr/>
        </p:nvSpPr>
        <p:spPr>
          <a:xfrm>
            <a:off x="1434869" y="6470649"/>
            <a:ext cx="50251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1°</a:t>
            </a:r>
          </a:p>
        </p:txBody>
      </p:sp>
      <p:grpSp>
        <p:nvGrpSpPr>
          <p:cNvPr id="403" name="Image"/>
          <p:cNvGrpSpPr/>
          <p:nvPr/>
        </p:nvGrpSpPr>
        <p:grpSpPr>
          <a:xfrm>
            <a:off x="10338586" y="238208"/>
            <a:ext cx="2221317" cy="997120"/>
            <a:chOff x="0" y="0"/>
            <a:chExt cx="2221315" cy="997118"/>
          </a:xfrm>
        </p:grpSpPr>
        <p:pic>
          <p:nvPicPr>
            <p:cNvPr id="4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404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146736" y="813393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mediacall" nodeType="clickEffect" presetSubtype="0" presetID="1" grpId="1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144988" fill="hold"/>
                                        <p:tgtEl>
                                          <p:spTgt spid="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2" fill="hold" display="0">
                  <p:stCondLst>
                    <p:cond delay="indefinite"/>
                  </p:stCondLst>
                </p:cTn>
                <p:tgtEl>
                  <p:spTgt spid="404"/>
                </p:tgtEl>
              </p:cMediaNode>
            </p:audio>
          </p:childTnLst>
        </p:cTn>
      </p:par>
    </p:tnLst>
    <p:bldLst>
      <p:bldP build="whole" bldLvl="1" animBg="1" rev="0" advAuto="0" spid="385" grpId="12"/>
      <p:bldP build="whole" bldLvl="1" animBg="1" rev="0" advAuto="0" spid="380" grpId="1"/>
      <p:bldP build="whole" bldLvl="1" animBg="1" rev="0" advAuto="0" spid="392" grpId="9"/>
      <p:bldP build="whole" bldLvl="1" animBg="1" rev="0" advAuto="0" spid="388" grpId="7"/>
      <p:bldP build="whole" bldLvl="1" animBg="1" rev="0" advAuto="0" spid="387" grpId="10"/>
      <p:bldP build="whole" bldLvl="1" animBg="1" rev="0" advAuto="0" spid="399" grpId="2"/>
      <p:bldP build="whole" bldLvl="1" animBg="1" rev="0" advAuto="0" spid="386" grpId="13"/>
      <p:bldP build="whole" bldLvl="1" animBg="1" rev="0" advAuto="0" spid="400" grpId="4"/>
      <p:bldP build="whole" bldLvl="1" animBg="1" rev="0" advAuto="0" spid="395" grpId="5"/>
      <p:bldP build="whole" bldLvl="1" animBg="1" rev="0" advAuto="0" spid="396" grpId="6"/>
      <p:bldP build="whole" bldLvl="1" animBg="1" rev="0" advAuto="0" spid="381" grpId="3"/>
      <p:bldP build="whole" bldLvl="1" animBg="1" rev="0" advAuto="0" spid="391" grpId="8"/>
      <p:bldP build="whole" bldLvl="1" animBg="1" rev="0" advAuto="0" spid="384" grpId="1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8592.JPG" descr="IMG_859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856" t="0" r="21856" b="0"/>
          <a:stretch>
            <a:fillRect/>
          </a:stretch>
        </p:blipFill>
        <p:spPr>
          <a:xfrm>
            <a:off x="6565899" y="1358900"/>
            <a:ext cx="5185077" cy="6908800"/>
          </a:xfrm>
          <a:prstGeom prst="rect">
            <a:avLst/>
          </a:prstGeom>
        </p:spPr>
      </p:pic>
      <p:sp>
        <p:nvSpPr>
          <p:cNvPr id="218" name="PRINCESSE…"/>
          <p:cNvSpPr txBox="1"/>
          <p:nvPr>
            <p:ph type="title"/>
          </p:nvPr>
        </p:nvSpPr>
        <p:spPr>
          <a:xfrm>
            <a:off x="1098550" y="2590800"/>
            <a:ext cx="5054601" cy="37592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PRINCESSE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princesse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princesse</a:t>
            </a:r>
          </a:p>
        </p:txBody>
      </p:sp>
      <p:grpSp>
        <p:nvGrpSpPr>
          <p:cNvPr id="221" name="Image"/>
          <p:cNvGrpSpPr/>
          <p:nvPr/>
        </p:nvGrpSpPr>
        <p:grpSpPr>
          <a:xfrm>
            <a:off x="604629" y="8308249"/>
            <a:ext cx="2221316" cy="997120"/>
            <a:chOff x="0" y="0"/>
            <a:chExt cx="2221315" cy="997118"/>
          </a:xfrm>
        </p:grpSpPr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9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22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395021" y="624329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66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8588.JPG" descr="IMG_858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856" t="0" r="21856" b="0"/>
          <a:stretch>
            <a:fillRect/>
          </a:stretch>
        </p:blipFill>
        <p:spPr>
          <a:xfrm>
            <a:off x="6565899" y="1358900"/>
            <a:ext cx="5185077" cy="6908800"/>
          </a:xfrm>
          <a:prstGeom prst="rect">
            <a:avLst/>
          </a:prstGeom>
        </p:spPr>
      </p:pic>
      <p:sp>
        <p:nvSpPr>
          <p:cNvPr id="225" name="ROI…"/>
          <p:cNvSpPr txBox="1"/>
          <p:nvPr>
            <p:ph type="title"/>
          </p:nvPr>
        </p:nvSpPr>
        <p:spPr>
          <a:xfrm>
            <a:off x="1098550" y="2590800"/>
            <a:ext cx="5054601" cy="3759200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ROI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roi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roi</a:t>
            </a:r>
          </a:p>
        </p:txBody>
      </p:sp>
      <p:grpSp>
        <p:nvGrpSpPr>
          <p:cNvPr id="228" name="Image"/>
          <p:cNvGrpSpPr/>
          <p:nvPr/>
        </p:nvGrpSpPr>
        <p:grpSpPr>
          <a:xfrm>
            <a:off x="623348" y="8326968"/>
            <a:ext cx="2221317" cy="997120"/>
            <a:chOff x="0" y="0"/>
            <a:chExt cx="2221315" cy="997118"/>
          </a:xfrm>
        </p:grpSpPr>
        <p:pic>
          <p:nvPicPr>
            <p:cNvPr id="22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29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114233" y="635561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333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8593.JPG" descr="IMG_859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9781" t="0" r="13930" b="0"/>
          <a:stretch>
            <a:fillRect/>
          </a:stretch>
        </p:blipFill>
        <p:spPr>
          <a:xfrm>
            <a:off x="6827967" y="1269999"/>
            <a:ext cx="5185077" cy="6908801"/>
          </a:xfrm>
          <a:prstGeom prst="rect">
            <a:avLst/>
          </a:prstGeom>
        </p:spPr>
      </p:pic>
      <p:sp>
        <p:nvSpPr>
          <p:cNvPr id="232" name="FANTÔME…"/>
          <p:cNvSpPr txBox="1"/>
          <p:nvPr>
            <p:ph type="title"/>
          </p:nvPr>
        </p:nvSpPr>
        <p:spPr>
          <a:xfrm>
            <a:off x="1079500" y="2844799"/>
            <a:ext cx="5054600" cy="3759201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FANTÔME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fantôme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fantôme</a:t>
            </a:r>
          </a:p>
        </p:txBody>
      </p:sp>
      <p:grpSp>
        <p:nvGrpSpPr>
          <p:cNvPr id="235" name="Image"/>
          <p:cNvGrpSpPr/>
          <p:nvPr/>
        </p:nvGrpSpPr>
        <p:grpSpPr>
          <a:xfrm>
            <a:off x="623348" y="8326968"/>
            <a:ext cx="2221317" cy="997120"/>
            <a:chOff x="0" y="0"/>
            <a:chExt cx="2221315" cy="997118"/>
          </a:xfrm>
        </p:grpSpPr>
        <p:pic>
          <p:nvPicPr>
            <p:cNvPr id="23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36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301425" y="678615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988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8587.JPG" descr="IMG_8587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952" t="1761" r="1" b="1763"/>
          <a:stretch>
            <a:fillRect/>
          </a:stretch>
        </p:blipFill>
        <p:spPr>
          <a:xfrm flipH="1" rot="16200000">
            <a:off x="5752804" y="2171898"/>
            <a:ext cx="6811170" cy="5185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</p:spPr>
      </p:pic>
      <p:sp>
        <p:nvSpPr>
          <p:cNvPr id="239" name="MONTE-CHARGE…"/>
          <p:cNvSpPr txBox="1"/>
          <p:nvPr>
            <p:ph type="title"/>
          </p:nvPr>
        </p:nvSpPr>
        <p:spPr>
          <a:xfrm>
            <a:off x="1098550" y="2590800"/>
            <a:ext cx="5054601" cy="3759200"/>
          </a:xfrm>
          <a:prstGeom prst="rect">
            <a:avLst/>
          </a:prstGeom>
        </p:spPr>
        <p:txBody>
          <a:bodyPr/>
          <a:lstStyle/>
          <a:p>
            <a:pPr defTabSz="566674">
              <a:defRPr i="0" sz="4656">
                <a:solidFill>
                  <a:srgbClr val="000000"/>
                </a:solidFill>
              </a:defRPr>
            </a:pPr>
            <a:r>
              <a:t>MONTE-CHARGE</a:t>
            </a:r>
          </a:p>
          <a:p>
            <a:pPr defTabSz="566674">
              <a:defRPr i="0" sz="4656">
                <a:solidFill>
                  <a:srgbClr val="000000"/>
                </a:solidFill>
              </a:defRPr>
            </a:pPr>
          </a:p>
          <a:p>
            <a:pPr defTabSz="566674">
              <a:defRPr i="0" sz="4656">
                <a:solidFill>
                  <a:srgbClr val="000000"/>
                </a:solidFill>
              </a:defRPr>
            </a:pPr>
            <a:r>
              <a:t>monte-charge</a:t>
            </a:r>
          </a:p>
          <a:p>
            <a:pPr defTabSz="566674">
              <a:defRPr i="0" sz="6596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monte-charge</a:t>
            </a:r>
          </a:p>
        </p:txBody>
      </p:sp>
      <p:grpSp>
        <p:nvGrpSpPr>
          <p:cNvPr id="242" name="Image"/>
          <p:cNvGrpSpPr/>
          <p:nvPr/>
        </p:nvGrpSpPr>
        <p:grpSpPr>
          <a:xfrm>
            <a:off x="623348" y="8326968"/>
            <a:ext cx="2221317" cy="997120"/>
            <a:chOff x="0" y="0"/>
            <a:chExt cx="2221315" cy="997118"/>
          </a:xfrm>
        </p:grpSpPr>
        <p:pic>
          <p:nvPicPr>
            <p:cNvPr id="24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43" name="Enregistrement audio.m4a" descr="Enregistrement audio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638370" y="69171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333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8578.JPG" descr="IMG_857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9781" t="0" r="13930" b="0"/>
          <a:stretch>
            <a:fillRect/>
          </a:stretch>
        </p:blipFill>
        <p:spPr>
          <a:xfrm>
            <a:off x="6496050" y="1269999"/>
            <a:ext cx="5185076" cy="6908801"/>
          </a:xfrm>
          <a:prstGeom prst="rect">
            <a:avLst/>
          </a:prstGeom>
        </p:spPr>
      </p:pic>
      <p:sp>
        <p:nvSpPr>
          <p:cNvPr id="246" name="PAVÉ…"/>
          <p:cNvSpPr txBox="1"/>
          <p:nvPr>
            <p:ph type="title"/>
          </p:nvPr>
        </p:nvSpPr>
        <p:spPr>
          <a:xfrm>
            <a:off x="836482" y="438097"/>
            <a:ext cx="5054601" cy="4572001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PAVÉ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pavé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pavé</a:t>
            </a:r>
          </a:p>
        </p:txBody>
      </p:sp>
      <p:grpSp>
        <p:nvGrpSpPr>
          <p:cNvPr id="249" name="Tache de peinture"/>
          <p:cNvGrpSpPr/>
          <p:nvPr/>
        </p:nvGrpSpPr>
        <p:grpSpPr>
          <a:xfrm>
            <a:off x="1539023" y="7221785"/>
            <a:ext cx="1315946" cy="1300158"/>
            <a:chOff x="0" y="0"/>
            <a:chExt cx="1315945" cy="1300156"/>
          </a:xfrm>
        </p:grpSpPr>
        <p:sp>
          <p:nvSpPr>
            <p:cNvPr id="248" name="Tache de peinture"/>
            <p:cNvSpPr/>
            <p:nvPr/>
          </p:nvSpPr>
          <p:spPr>
            <a:xfrm>
              <a:off x="19049" y="19049"/>
              <a:ext cx="1277847" cy="126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fill="norm" stroke="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FF26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247" name="Tache de peinture" descr="Tache de peint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315947" cy="1300158"/>
            </a:xfrm>
            <a:prstGeom prst="rect">
              <a:avLst/>
            </a:prstGeom>
            <a:effectLst/>
          </p:spPr>
        </p:pic>
      </p:grpSp>
      <p:sp>
        <p:nvSpPr>
          <p:cNvPr id="250" name="ROUGE…"/>
          <p:cNvSpPr txBox="1"/>
          <p:nvPr/>
        </p:nvSpPr>
        <p:spPr>
          <a:xfrm>
            <a:off x="2320989" y="6373298"/>
            <a:ext cx="3382979" cy="247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ROUGE</a:t>
            </a:r>
          </a:p>
          <a:p>
            <a:pPr defTabSz="391414">
              <a:defRPr sz="3216">
                <a:solidFill>
                  <a:srgbClr val="000000"/>
                </a:solidFill>
              </a:defRPr>
            </a:pPr>
          </a:p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rouge</a:t>
            </a:r>
          </a:p>
          <a:p>
            <a:pPr defTabSz="391414">
              <a:defRPr sz="4556">
                <a:solidFill>
                  <a:srgbClr val="292929">
                    <a:alpha val="93000"/>
                  </a:srgbClr>
                </a:solidFill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rouge</a:t>
            </a:r>
          </a:p>
        </p:txBody>
      </p:sp>
      <p:grpSp>
        <p:nvGrpSpPr>
          <p:cNvPr id="253" name="Image"/>
          <p:cNvGrpSpPr/>
          <p:nvPr/>
        </p:nvGrpSpPr>
        <p:grpSpPr>
          <a:xfrm>
            <a:off x="10581935" y="8686762"/>
            <a:ext cx="2221317" cy="997119"/>
            <a:chOff x="0" y="0"/>
            <a:chExt cx="2221315" cy="997118"/>
          </a:xfrm>
        </p:grpSpPr>
        <p:pic>
          <p:nvPicPr>
            <p:cNvPr id="25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54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3039357" y="510142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00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8579.JPG" descr="IMG_8579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856" t="0" r="21856" b="0"/>
          <a:stretch>
            <a:fillRect/>
          </a:stretch>
        </p:blipFill>
        <p:spPr>
          <a:xfrm>
            <a:off x="6496050" y="1269999"/>
            <a:ext cx="5185076" cy="6908801"/>
          </a:xfrm>
          <a:prstGeom prst="rect">
            <a:avLst/>
          </a:prstGeom>
        </p:spPr>
      </p:pic>
      <p:sp>
        <p:nvSpPr>
          <p:cNvPr id="257" name="CUBE…"/>
          <p:cNvSpPr txBox="1"/>
          <p:nvPr>
            <p:ph type="title"/>
          </p:nvPr>
        </p:nvSpPr>
        <p:spPr>
          <a:xfrm>
            <a:off x="968772" y="419378"/>
            <a:ext cx="5054601" cy="4572001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CUBE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cube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cube</a:t>
            </a:r>
          </a:p>
        </p:txBody>
      </p:sp>
      <p:grpSp>
        <p:nvGrpSpPr>
          <p:cNvPr id="260" name="Tache de peinture"/>
          <p:cNvGrpSpPr/>
          <p:nvPr/>
        </p:nvGrpSpPr>
        <p:grpSpPr>
          <a:xfrm>
            <a:off x="1539023" y="7221785"/>
            <a:ext cx="1315946" cy="1300158"/>
            <a:chOff x="0" y="0"/>
            <a:chExt cx="1315945" cy="1300156"/>
          </a:xfrm>
        </p:grpSpPr>
        <p:sp>
          <p:nvSpPr>
            <p:cNvPr id="259" name="Tache de peinture"/>
            <p:cNvSpPr/>
            <p:nvPr/>
          </p:nvSpPr>
          <p:spPr>
            <a:xfrm>
              <a:off x="19049" y="19049"/>
              <a:ext cx="1277847" cy="126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fill="norm" stroke="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FFFB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258" name="Tache de peinture" descr="Tache de peint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315947" cy="1300158"/>
            </a:xfrm>
            <a:prstGeom prst="rect">
              <a:avLst/>
            </a:prstGeom>
            <a:effectLst/>
          </p:spPr>
        </p:pic>
      </p:grpSp>
      <p:sp>
        <p:nvSpPr>
          <p:cNvPr id="261" name="JAUNE…"/>
          <p:cNvSpPr txBox="1"/>
          <p:nvPr/>
        </p:nvSpPr>
        <p:spPr>
          <a:xfrm>
            <a:off x="2320989" y="6373298"/>
            <a:ext cx="3382979" cy="247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JAUNE</a:t>
            </a:r>
          </a:p>
          <a:p>
            <a:pPr defTabSz="391414">
              <a:defRPr sz="3216">
                <a:solidFill>
                  <a:srgbClr val="000000"/>
                </a:solidFill>
              </a:defRPr>
            </a:pPr>
          </a:p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jaune</a:t>
            </a:r>
          </a:p>
          <a:p>
            <a:pPr defTabSz="391414">
              <a:defRPr sz="4556">
                <a:solidFill>
                  <a:srgbClr val="292929">
                    <a:alpha val="93000"/>
                  </a:srgbClr>
                </a:solidFill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jaune</a:t>
            </a:r>
          </a:p>
        </p:txBody>
      </p:sp>
      <p:grpSp>
        <p:nvGrpSpPr>
          <p:cNvPr id="264" name="Image"/>
          <p:cNvGrpSpPr/>
          <p:nvPr/>
        </p:nvGrpSpPr>
        <p:grpSpPr>
          <a:xfrm>
            <a:off x="10319867" y="8581940"/>
            <a:ext cx="2221317" cy="997120"/>
            <a:chOff x="0" y="0"/>
            <a:chExt cx="2221315" cy="997118"/>
          </a:xfrm>
        </p:grpSpPr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65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3020638" y="48580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666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G_8582.JPG" descr="IMG_858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856" t="0" r="21856" b="0"/>
          <a:stretch>
            <a:fillRect/>
          </a:stretch>
        </p:blipFill>
        <p:spPr>
          <a:xfrm>
            <a:off x="6496050" y="1269999"/>
            <a:ext cx="5185076" cy="6908801"/>
          </a:xfrm>
          <a:prstGeom prst="rect">
            <a:avLst/>
          </a:prstGeom>
        </p:spPr>
      </p:pic>
      <p:sp>
        <p:nvSpPr>
          <p:cNvPr id="268" name="CYLINDRE…"/>
          <p:cNvSpPr txBox="1"/>
          <p:nvPr>
            <p:ph type="title"/>
          </p:nvPr>
        </p:nvSpPr>
        <p:spPr>
          <a:xfrm>
            <a:off x="968772" y="419378"/>
            <a:ext cx="5054601" cy="4572001"/>
          </a:xfrm>
          <a:prstGeom prst="rect">
            <a:avLst/>
          </a:prstGeom>
        </p:spPr>
        <p:txBody>
          <a:bodyPr/>
          <a:lstStyle/>
          <a:p>
            <a:pPr>
              <a:defRPr i="0" sz="4800">
                <a:solidFill>
                  <a:srgbClr val="000000"/>
                </a:solidFill>
              </a:defRPr>
            </a:pPr>
            <a:r>
              <a:t>CYLINDRE</a:t>
            </a:r>
          </a:p>
          <a:p>
            <a:pPr>
              <a:defRPr i="0" sz="4800">
                <a:solidFill>
                  <a:srgbClr val="000000"/>
                </a:solidFill>
              </a:defRPr>
            </a:pPr>
          </a:p>
          <a:p>
            <a:pPr>
              <a:defRPr i="0" sz="4800">
                <a:solidFill>
                  <a:srgbClr val="000000"/>
                </a:solidFill>
              </a:defRPr>
            </a:pPr>
            <a:r>
              <a:t>cylindre</a:t>
            </a:r>
          </a:p>
          <a:p>
            <a:pPr>
              <a:defRPr i="0"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cylindre</a:t>
            </a:r>
          </a:p>
        </p:txBody>
      </p:sp>
      <p:grpSp>
        <p:nvGrpSpPr>
          <p:cNvPr id="271" name="Tache de peinture"/>
          <p:cNvGrpSpPr/>
          <p:nvPr/>
        </p:nvGrpSpPr>
        <p:grpSpPr>
          <a:xfrm>
            <a:off x="1539023" y="7221785"/>
            <a:ext cx="1315946" cy="1300158"/>
            <a:chOff x="0" y="0"/>
            <a:chExt cx="1315945" cy="1300156"/>
          </a:xfrm>
        </p:grpSpPr>
        <p:sp>
          <p:nvSpPr>
            <p:cNvPr id="270" name="Tache de peinture"/>
            <p:cNvSpPr/>
            <p:nvPr/>
          </p:nvSpPr>
          <p:spPr>
            <a:xfrm>
              <a:off x="19049" y="19049"/>
              <a:ext cx="1277847" cy="1262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5" h="21541" fill="norm" stroke="1" extrusionOk="0">
                  <a:moveTo>
                    <a:pt x="18778" y="6"/>
                  </a:moveTo>
                  <a:cubicBezTo>
                    <a:pt x="17680" y="134"/>
                    <a:pt x="17057" y="2145"/>
                    <a:pt x="17057" y="2145"/>
                  </a:cubicBezTo>
                  <a:cubicBezTo>
                    <a:pt x="16852" y="3359"/>
                    <a:pt x="15985" y="3890"/>
                    <a:pt x="15481" y="4101"/>
                  </a:cubicBezTo>
                  <a:cubicBezTo>
                    <a:pt x="14194" y="4297"/>
                    <a:pt x="13397" y="3507"/>
                    <a:pt x="13053" y="1869"/>
                  </a:cubicBezTo>
                  <a:cubicBezTo>
                    <a:pt x="12537" y="2880"/>
                    <a:pt x="11654" y="3375"/>
                    <a:pt x="10752" y="3375"/>
                  </a:cubicBezTo>
                  <a:cubicBezTo>
                    <a:pt x="10038" y="3375"/>
                    <a:pt x="9410" y="2981"/>
                    <a:pt x="9042" y="2385"/>
                  </a:cubicBezTo>
                  <a:cubicBezTo>
                    <a:pt x="9027" y="2364"/>
                    <a:pt x="9047" y="2392"/>
                    <a:pt x="9027" y="2365"/>
                  </a:cubicBezTo>
                  <a:cubicBezTo>
                    <a:pt x="8712" y="1939"/>
                    <a:pt x="8495" y="1267"/>
                    <a:pt x="8495" y="1267"/>
                  </a:cubicBezTo>
                  <a:cubicBezTo>
                    <a:pt x="8387" y="975"/>
                    <a:pt x="8079" y="832"/>
                    <a:pt x="7808" y="949"/>
                  </a:cubicBezTo>
                  <a:cubicBezTo>
                    <a:pt x="7536" y="1065"/>
                    <a:pt x="7403" y="1396"/>
                    <a:pt x="7512" y="1688"/>
                  </a:cubicBezTo>
                  <a:cubicBezTo>
                    <a:pt x="7512" y="1688"/>
                    <a:pt x="8063" y="2709"/>
                    <a:pt x="7926" y="3310"/>
                  </a:cubicBezTo>
                  <a:cubicBezTo>
                    <a:pt x="7837" y="3703"/>
                    <a:pt x="7904" y="4946"/>
                    <a:pt x="6218" y="5135"/>
                  </a:cubicBezTo>
                  <a:cubicBezTo>
                    <a:pt x="5752" y="5188"/>
                    <a:pt x="5327" y="4932"/>
                    <a:pt x="5018" y="4604"/>
                  </a:cubicBezTo>
                  <a:cubicBezTo>
                    <a:pt x="5009" y="4602"/>
                    <a:pt x="5000" y="4602"/>
                    <a:pt x="4991" y="4600"/>
                  </a:cubicBezTo>
                  <a:cubicBezTo>
                    <a:pt x="5214" y="6253"/>
                    <a:pt x="4846" y="7549"/>
                    <a:pt x="3835" y="8175"/>
                  </a:cubicBezTo>
                  <a:cubicBezTo>
                    <a:pt x="3057" y="8564"/>
                    <a:pt x="1662" y="8170"/>
                    <a:pt x="1662" y="8170"/>
                  </a:cubicBezTo>
                  <a:cubicBezTo>
                    <a:pt x="1662" y="8170"/>
                    <a:pt x="3252" y="9037"/>
                    <a:pt x="3447" y="9405"/>
                  </a:cubicBezTo>
                  <a:cubicBezTo>
                    <a:pt x="3642" y="9774"/>
                    <a:pt x="3739" y="10487"/>
                    <a:pt x="3611" y="11024"/>
                  </a:cubicBezTo>
                  <a:cubicBezTo>
                    <a:pt x="3469" y="11466"/>
                    <a:pt x="3110" y="11975"/>
                    <a:pt x="2194" y="11735"/>
                  </a:cubicBezTo>
                  <a:cubicBezTo>
                    <a:pt x="2194" y="11735"/>
                    <a:pt x="-293" y="11137"/>
                    <a:pt x="29" y="13686"/>
                  </a:cubicBezTo>
                  <a:cubicBezTo>
                    <a:pt x="29" y="13686"/>
                    <a:pt x="572" y="16056"/>
                    <a:pt x="2540" y="14422"/>
                  </a:cubicBezTo>
                  <a:cubicBezTo>
                    <a:pt x="3229" y="13850"/>
                    <a:pt x="3466" y="13680"/>
                    <a:pt x="3758" y="13817"/>
                  </a:cubicBezTo>
                  <a:cubicBezTo>
                    <a:pt x="4891" y="14598"/>
                    <a:pt x="5317" y="15680"/>
                    <a:pt x="4758" y="17390"/>
                  </a:cubicBezTo>
                  <a:cubicBezTo>
                    <a:pt x="7376" y="16540"/>
                    <a:pt x="8461" y="17351"/>
                    <a:pt x="8474" y="18455"/>
                  </a:cubicBezTo>
                  <a:cubicBezTo>
                    <a:pt x="8487" y="19560"/>
                    <a:pt x="8015" y="19973"/>
                    <a:pt x="8015" y="19973"/>
                  </a:cubicBezTo>
                  <a:cubicBezTo>
                    <a:pt x="7078" y="21279"/>
                    <a:pt x="8131" y="21539"/>
                    <a:pt x="8131" y="21539"/>
                  </a:cubicBezTo>
                  <a:cubicBezTo>
                    <a:pt x="8923" y="21597"/>
                    <a:pt x="8788" y="20282"/>
                    <a:pt x="8788" y="20282"/>
                  </a:cubicBezTo>
                  <a:cubicBezTo>
                    <a:pt x="8765" y="19731"/>
                    <a:pt x="8951" y="18719"/>
                    <a:pt x="9193" y="18402"/>
                  </a:cubicBezTo>
                  <a:cubicBezTo>
                    <a:pt x="9719" y="17713"/>
                    <a:pt x="12920" y="16968"/>
                    <a:pt x="13661" y="20186"/>
                  </a:cubicBezTo>
                  <a:cubicBezTo>
                    <a:pt x="13940" y="17526"/>
                    <a:pt x="16095" y="16040"/>
                    <a:pt x="16894" y="17208"/>
                  </a:cubicBezTo>
                  <a:cubicBezTo>
                    <a:pt x="17606" y="18250"/>
                    <a:pt x="17592" y="18779"/>
                    <a:pt x="18341" y="19048"/>
                  </a:cubicBezTo>
                  <a:cubicBezTo>
                    <a:pt x="18817" y="19219"/>
                    <a:pt x="19267" y="18578"/>
                    <a:pt x="19121" y="18094"/>
                  </a:cubicBezTo>
                  <a:cubicBezTo>
                    <a:pt x="18976" y="17610"/>
                    <a:pt x="18406" y="17609"/>
                    <a:pt x="17445" y="16640"/>
                  </a:cubicBezTo>
                  <a:cubicBezTo>
                    <a:pt x="16491" y="15680"/>
                    <a:pt x="17449" y="12361"/>
                    <a:pt x="18805" y="12812"/>
                  </a:cubicBezTo>
                  <a:cubicBezTo>
                    <a:pt x="19049" y="12893"/>
                    <a:pt x="19141" y="12986"/>
                    <a:pt x="19373" y="13014"/>
                  </a:cubicBezTo>
                  <a:cubicBezTo>
                    <a:pt x="19605" y="13043"/>
                    <a:pt x="19842" y="12954"/>
                    <a:pt x="19868" y="12752"/>
                  </a:cubicBezTo>
                  <a:cubicBezTo>
                    <a:pt x="19895" y="12550"/>
                    <a:pt x="19769" y="12416"/>
                    <a:pt x="19498" y="12345"/>
                  </a:cubicBezTo>
                  <a:cubicBezTo>
                    <a:pt x="19278" y="12287"/>
                    <a:pt x="19167" y="12369"/>
                    <a:pt x="18803" y="12220"/>
                  </a:cubicBezTo>
                  <a:cubicBezTo>
                    <a:pt x="17193" y="11564"/>
                    <a:pt x="17586" y="8705"/>
                    <a:pt x="19810" y="7865"/>
                  </a:cubicBezTo>
                  <a:cubicBezTo>
                    <a:pt x="17967" y="7771"/>
                    <a:pt x="16765" y="6843"/>
                    <a:pt x="16623" y="5495"/>
                  </a:cubicBezTo>
                  <a:cubicBezTo>
                    <a:pt x="16548" y="3927"/>
                    <a:pt x="18428" y="3479"/>
                    <a:pt x="18428" y="3479"/>
                  </a:cubicBezTo>
                  <a:cubicBezTo>
                    <a:pt x="21307" y="2438"/>
                    <a:pt x="19943" y="558"/>
                    <a:pt x="19943" y="558"/>
                  </a:cubicBezTo>
                  <a:cubicBezTo>
                    <a:pt x="19603" y="206"/>
                    <a:pt x="19290" y="41"/>
                    <a:pt x="19004" y="6"/>
                  </a:cubicBezTo>
                  <a:cubicBezTo>
                    <a:pt x="18927" y="-3"/>
                    <a:pt x="18851" y="-2"/>
                    <a:pt x="18778" y="6"/>
                  </a:cubicBezTo>
                  <a:close/>
                </a:path>
              </a:pathLst>
            </a:custGeom>
            <a:solidFill>
              <a:srgbClr val="0433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12700" dir="540000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pPr>
            </a:p>
          </p:txBody>
        </p:sp>
        <p:pic>
          <p:nvPicPr>
            <p:cNvPr id="269" name="Tache de peinture" descr="Tache de peintur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315947" cy="1300158"/>
            </a:xfrm>
            <a:prstGeom prst="rect">
              <a:avLst/>
            </a:prstGeom>
            <a:effectLst/>
          </p:spPr>
        </p:pic>
      </p:grpSp>
      <p:sp>
        <p:nvSpPr>
          <p:cNvPr id="272" name="BLEU…"/>
          <p:cNvSpPr txBox="1"/>
          <p:nvPr/>
        </p:nvSpPr>
        <p:spPr>
          <a:xfrm>
            <a:off x="2320989" y="6373298"/>
            <a:ext cx="3382979" cy="247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BLEU</a:t>
            </a:r>
          </a:p>
          <a:p>
            <a:pPr defTabSz="391414">
              <a:defRPr sz="3216">
                <a:solidFill>
                  <a:srgbClr val="000000"/>
                </a:solidFill>
              </a:defRPr>
            </a:pPr>
          </a:p>
          <a:p>
            <a:pPr defTabSz="391414">
              <a:defRPr sz="3216">
                <a:solidFill>
                  <a:srgbClr val="000000"/>
                </a:solidFill>
              </a:defRPr>
            </a:pPr>
            <a:r>
              <a:t>bleu</a:t>
            </a:r>
          </a:p>
          <a:p>
            <a:pPr defTabSz="391414">
              <a:defRPr sz="4556">
                <a:solidFill>
                  <a:srgbClr val="292929">
                    <a:alpha val="93000"/>
                  </a:srgbClr>
                </a:solidFill>
                <a:latin typeface="Cursive standard"/>
                <a:ea typeface="Cursive standard"/>
                <a:cs typeface="Cursive standard"/>
                <a:sym typeface="Cursive standard"/>
              </a:defRPr>
            </a:pPr>
            <a:r>
              <a:t>bleu</a:t>
            </a:r>
          </a:p>
        </p:txBody>
      </p:sp>
      <p:grpSp>
        <p:nvGrpSpPr>
          <p:cNvPr id="275" name="Image"/>
          <p:cNvGrpSpPr/>
          <p:nvPr/>
        </p:nvGrpSpPr>
        <p:grpSpPr>
          <a:xfrm>
            <a:off x="10432182" y="8401845"/>
            <a:ext cx="2221317" cy="997119"/>
            <a:chOff x="0" y="0"/>
            <a:chExt cx="2221315" cy="997118"/>
          </a:xfrm>
        </p:grpSpPr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600" y="101600"/>
              <a:ext cx="2005416" cy="6542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3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21316" cy="997119"/>
            </a:xfrm>
            <a:prstGeom prst="rect">
              <a:avLst/>
            </a:prstGeom>
            <a:effectLst/>
          </p:spPr>
        </p:pic>
      </p:grpSp>
      <p:pic>
        <p:nvPicPr>
          <p:cNvPr id="276" name="Enregistrement audio.m4a" descr="Enregistrement audio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908323" y="506399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321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audi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6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4.png"/></Relationships>

</file>

<file path=ppt/theme/theme1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